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>
        <p:scale>
          <a:sx n="66" d="100"/>
          <a:sy n="66" d="100"/>
        </p:scale>
        <p:origin x="1056" y="4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</a:t>
              </a:r>
              <a:r>
                <a:rPr lang="pt-BR"/>
                <a:t>– Seção da página </a:t>
              </a:r>
              <a:r>
                <a:rPr lang="pt-BR" dirty="0"/>
                <a:t>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3773</TotalTime>
  <Words>4990</Words>
  <Application>Microsoft Office PowerPoint</Application>
  <PresentationFormat>Widescreen</PresentationFormat>
  <Paragraphs>443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319</cp:revision>
  <dcterms:created xsi:type="dcterms:W3CDTF">2023-05-30T00:17:32Z</dcterms:created>
  <dcterms:modified xsi:type="dcterms:W3CDTF">2024-06-29T14:45:21Z</dcterms:modified>
</cp:coreProperties>
</file>